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8" r:id="rId3"/>
  </p:sldIdLst>
  <p:sldSz cx="20116800" cy="15544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14" autoAdjust="0"/>
    <p:restoredTop sz="94660"/>
  </p:normalViewPr>
  <p:slideViewPr>
    <p:cSldViewPr snapToGrid="0">
      <p:cViewPr>
        <p:scale>
          <a:sx n="46" d="100"/>
          <a:sy n="46" d="100"/>
        </p:scale>
        <p:origin x="1341" y="11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8760" y="2544023"/>
            <a:ext cx="17099280" cy="5411893"/>
          </a:xfrm>
        </p:spPr>
        <p:txBody>
          <a:bodyPr anchor="b"/>
          <a:lstStyle>
            <a:lvl1pPr algn="ctr">
              <a:defRPr sz="1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14600" y="8164619"/>
            <a:ext cx="15087600" cy="3753061"/>
          </a:xfrm>
        </p:spPr>
        <p:txBody>
          <a:bodyPr/>
          <a:lstStyle>
            <a:lvl1pPr marL="0" indent="0" algn="ctr">
              <a:buNone/>
              <a:defRPr sz="5280"/>
            </a:lvl1pPr>
            <a:lvl2pPr marL="1005840" indent="0" algn="ctr">
              <a:buNone/>
              <a:defRPr sz="4400"/>
            </a:lvl2pPr>
            <a:lvl3pPr marL="2011680" indent="0" algn="ctr">
              <a:buNone/>
              <a:defRPr sz="3960"/>
            </a:lvl3pPr>
            <a:lvl4pPr marL="3017520" indent="0" algn="ctr">
              <a:buNone/>
              <a:defRPr sz="3520"/>
            </a:lvl4pPr>
            <a:lvl5pPr marL="4023360" indent="0" algn="ctr">
              <a:buNone/>
              <a:defRPr sz="3520"/>
            </a:lvl5pPr>
            <a:lvl6pPr marL="5029200" indent="0" algn="ctr">
              <a:buNone/>
              <a:defRPr sz="3520"/>
            </a:lvl6pPr>
            <a:lvl7pPr marL="6035040" indent="0" algn="ctr">
              <a:buNone/>
              <a:defRPr sz="3520"/>
            </a:lvl7pPr>
            <a:lvl8pPr marL="7040880" indent="0" algn="ctr">
              <a:buNone/>
              <a:defRPr sz="3520"/>
            </a:lvl8pPr>
            <a:lvl9pPr marL="8046720" indent="0" algn="ctr">
              <a:buNone/>
              <a:defRPr sz="35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973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622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4396086" y="827617"/>
            <a:ext cx="4337685" cy="1317349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83031" y="827617"/>
            <a:ext cx="12761595" cy="131734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828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8675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2554" y="3875409"/>
            <a:ext cx="17350740" cy="6466204"/>
          </a:xfrm>
        </p:spPr>
        <p:txBody>
          <a:bodyPr anchor="b"/>
          <a:lstStyle>
            <a:lvl1pPr>
              <a:defRPr sz="1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2554" y="10402786"/>
            <a:ext cx="17350740" cy="3400424"/>
          </a:xfrm>
        </p:spPr>
        <p:txBody>
          <a:bodyPr/>
          <a:lstStyle>
            <a:lvl1pPr marL="0" indent="0">
              <a:buNone/>
              <a:defRPr sz="5280">
                <a:solidFill>
                  <a:schemeClr val="tx1">
                    <a:tint val="82000"/>
                  </a:schemeClr>
                </a:solidFill>
              </a:defRPr>
            </a:lvl1pPr>
            <a:lvl2pPr marL="1005840" indent="0">
              <a:buNone/>
              <a:defRPr sz="4400">
                <a:solidFill>
                  <a:schemeClr val="tx1">
                    <a:tint val="82000"/>
                  </a:schemeClr>
                </a:solidFill>
              </a:defRPr>
            </a:lvl2pPr>
            <a:lvl3pPr marL="2011680" indent="0">
              <a:buNone/>
              <a:defRPr sz="3960">
                <a:solidFill>
                  <a:schemeClr val="tx1">
                    <a:tint val="82000"/>
                  </a:schemeClr>
                </a:solidFill>
              </a:defRPr>
            </a:lvl3pPr>
            <a:lvl4pPr marL="3017520" indent="0">
              <a:buNone/>
              <a:defRPr sz="3520">
                <a:solidFill>
                  <a:schemeClr val="tx1">
                    <a:tint val="82000"/>
                  </a:schemeClr>
                </a:solidFill>
              </a:defRPr>
            </a:lvl4pPr>
            <a:lvl5pPr marL="4023360" indent="0">
              <a:buNone/>
              <a:defRPr sz="3520">
                <a:solidFill>
                  <a:schemeClr val="tx1">
                    <a:tint val="82000"/>
                  </a:schemeClr>
                </a:solidFill>
              </a:defRPr>
            </a:lvl5pPr>
            <a:lvl6pPr marL="5029200" indent="0">
              <a:buNone/>
              <a:defRPr sz="3520">
                <a:solidFill>
                  <a:schemeClr val="tx1">
                    <a:tint val="82000"/>
                  </a:schemeClr>
                </a:solidFill>
              </a:defRPr>
            </a:lvl6pPr>
            <a:lvl7pPr marL="6035040" indent="0">
              <a:buNone/>
              <a:defRPr sz="3520">
                <a:solidFill>
                  <a:schemeClr val="tx1">
                    <a:tint val="82000"/>
                  </a:schemeClr>
                </a:solidFill>
              </a:defRPr>
            </a:lvl7pPr>
            <a:lvl8pPr marL="7040880" indent="0">
              <a:buNone/>
              <a:defRPr sz="3520">
                <a:solidFill>
                  <a:schemeClr val="tx1">
                    <a:tint val="82000"/>
                  </a:schemeClr>
                </a:solidFill>
              </a:defRPr>
            </a:lvl8pPr>
            <a:lvl9pPr marL="8046720" indent="0">
              <a:buNone/>
              <a:defRPr sz="352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2937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83030" y="4138083"/>
            <a:ext cx="8549640" cy="9863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184130" y="4138083"/>
            <a:ext cx="8549640" cy="98630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1451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650" y="827620"/>
            <a:ext cx="17350740" cy="30046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5652" y="3810636"/>
            <a:ext cx="8510348" cy="1867534"/>
          </a:xfrm>
        </p:spPr>
        <p:txBody>
          <a:bodyPr anchor="b"/>
          <a:lstStyle>
            <a:lvl1pPr marL="0" indent="0">
              <a:buNone/>
              <a:defRPr sz="5280" b="1"/>
            </a:lvl1pPr>
            <a:lvl2pPr marL="1005840" indent="0">
              <a:buNone/>
              <a:defRPr sz="4400" b="1"/>
            </a:lvl2pPr>
            <a:lvl3pPr marL="2011680" indent="0">
              <a:buNone/>
              <a:defRPr sz="3960" b="1"/>
            </a:lvl3pPr>
            <a:lvl4pPr marL="3017520" indent="0">
              <a:buNone/>
              <a:defRPr sz="3520" b="1"/>
            </a:lvl4pPr>
            <a:lvl5pPr marL="4023360" indent="0">
              <a:buNone/>
              <a:defRPr sz="3520" b="1"/>
            </a:lvl5pPr>
            <a:lvl6pPr marL="5029200" indent="0">
              <a:buNone/>
              <a:defRPr sz="3520" b="1"/>
            </a:lvl6pPr>
            <a:lvl7pPr marL="6035040" indent="0">
              <a:buNone/>
              <a:defRPr sz="3520" b="1"/>
            </a:lvl7pPr>
            <a:lvl8pPr marL="7040880" indent="0">
              <a:buNone/>
              <a:defRPr sz="3520" b="1"/>
            </a:lvl8pPr>
            <a:lvl9pPr marL="8046720" indent="0">
              <a:buNone/>
              <a:defRPr sz="3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85652" y="5678170"/>
            <a:ext cx="8510348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184131" y="3810636"/>
            <a:ext cx="8552260" cy="1867534"/>
          </a:xfrm>
        </p:spPr>
        <p:txBody>
          <a:bodyPr anchor="b"/>
          <a:lstStyle>
            <a:lvl1pPr marL="0" indent="0">
              <a:buNone/>
              <a:defRPr sz="5280" b="1"/>
            </a:lvl1pPr>
            <a:lvl2pPr marL="1005840" indent="0">
              <a:buNone/>
              <a:defRPr sz="4400" b="1"/>
            </a:lvl2pPr>
            <a:lvl3pPr marL="2011680" indent="0">
              <a:buNone/>
              <a:defRPr sz="3960" b="1"/>
            </a:lvl3pPr>
            <a:lvl4pPr marL="3017520" indent="0">
              <a:buNone/>
              <a:defRPr sz="3520" b="1"/>
            </a:lvl4pPr>
            <a:lvl5pPr marL="4023360" indent="0">
              <a:buNone/>
              <a:defRPr sz="3520" b="1"/>
            </a:lvl5pPr>
            <a:lvl6pPr marL="5029200" indent="0">
              <a:buNone/>
              <a:defRPr sz="3520" b="1"/>
            </a:lvl6pPr>
            <a:lvl7pPr marL="6035040" indent="0">
              <a:buNone/>
              <a:defRPr sz="3520" b="1"/>
            </a:lvl7pPr>
            <a:lvl8pPr marL="7040880" indent="0">
              <a:buNone/>
              <a:defRPr sz="3520" b="1"/>
            </a:lvl8pPr>
            <a:lvl9pPr marL="8046720" indent="0">
              <a:buNone/>
              <a:defRPr sz="35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184131" y="5678170"/>
            <a:ext cx="8552260" cy="835173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4444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1243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180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650" y="1036320"/>
            <a:ext cx="6488192" cy="3627120"/>
          </a:xfrm>
        </p:spPr>
        <p:txBody>
          <a:bodyPr anchor="b"/>
          <a:lstStyle>
            <a:lvl1pPr>
              <a:defRPr sz="7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52260" y="2238167"/>
            <a:ext cx="10184130" cy="11046883"/>
          </a:xfrm>
        </p:spPr>
        <p:txBody>
          <a:bodyPr/>
          <a:lstStyle>
            <a:lvl1pPr>
              <a:defRPr sz="7040"/>
            </a:lvl1pPr>
            <a:lvl2pPr>
              <a:defRPr sz="6160"/>
            </a:lvl2pPr>
            <a:lvl3pPr>
              <a:defRPr sz="5280"/>
            </a:lvl3pPr>
            <a:lvl4pPr>
              <a:defRPr sz="4400"/>
            </a:lvl4pPr>
            <a:lvl5pPr>
              <a:defRPr sz="4400"/>
            </a:lvl5pPr>
            <a:lvl6pPr>
              <a:defRPr sz="4400"/>
            </a:lvl6pPr>
            <a:lvl7pPr>
              <a:defRPr sz="4400"/>
            </a:lvl7pPr>
            <a:lvl8pPr>
              <a:defRPr sz="4400"/>
            </a:lvl8pPr>
            <a:lvl9pPr>
              <a:defRPr sz="4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650" y="4663440"/>
            <a:ext cx="6488192" cy="8639599"/>
          </a:xfrm>
        </p:spPr>
        <p:txBody>
          <a:bodyPr/>
          <a:lstStyle>
            <a:lvl1pPr marL="0" indent="0">
              <a:buNone/>
              <a:defRPr sz="3520"/>
            </a:lvl1pPr>
            <a:lvl2pPr marL="1005840" indent="0">
              <a:buNone/>
              <a:defRPr sz="3080"/>
            </a:lvl2pPr>
            <a:lvl3pPr marL="2011680" indent="0">
              <a:buNone/>
              <a:defRPr sz="2640"/>
            </a:lvl3pPr>
            <a:lvl4pPr marL="3017520" indent="0">
              <a:buNone/>
              <a:defRPr sz="2200"/>
            </a:lvl4pPr>
            <a:lvl5pPr marL="4023360" indent="0">
              <a:buNone/>
              <a:defRPr sz="2200"/>
            </a:lvl5pPr>
            <a:lvl6pPr marL="5029200" indent="0">
              <a:buNone/>
              <a:defRPr sz="2200"/>
            </a:lvl6pPr>
            <a:lvl7pPr marL="6035040" indent="0">
              <a:buNone/>
              <a:defRPr sz="2200"/>
            </a:lvl7pPr>
            <a:lvl8pPr marL="7040880" indent="0">
              <a:buNone/>
              <a:defRPr sz="2200"/>
            </a:lvl8pPr>
            <a:lvl9pPr marL="8046720" indent="0">
              <a:buNone/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9695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85650" y="1036320"/>
            <a:ext cx="6488192" cy="3627120"/>
          </a:xfrm>
        </p:spPr>
        <p:txBody>
          <a:bodyPr anchor="b"/>
          <a:lstStyle>
            <a:lvl1pPr>
              <a:defRPr sz="7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52260" y="2238167"/>
            <a:ext cx="10184130" cy="11046883"/>
          </a:xfrm>
        </p:spPr>
        <p:txBody>
          <a:bodyPr anchor="t"/>
          <a:lstStyle>
            <a:lvl1pPr marL="0" indent="0">
              <a:buNone/>
              <a:defRPr sz="7040"/>
            </a:lvl1pPr>
            <a:lvl2pPr marL="1005840" indent="0">
              <a:buNone/>
              <a:defRPr sz="6160"/>
            </a:lvl2pPr>
            <a:lvl3pPr marL="2011680" indent="0">
              <a:buNone/>
              <a:defRPr sz="5280"/>
            </a:lvl3pPr>
            <a:lvl4pPr marL="3017520" indent="0">
              <a:buNone/>
              <a:defRPr sz="4400"/>
            </a:lvl4pPr>
            <a:lvl5pPr marL="4023360" indent="0">
              <a:buNone/>
              <a:defRPr sz="4400"/>
            </a:lvl5pPr>
            <a:lvl6pPr marL="5029200" indent="0">
              <a:buNone/>
              <a:defRPr sz="4400"/>
            </a:lvl6pPr>
            <a:lvl7pPr marL="6035040" indent="0">
              <a:buNone/>
              <a:defRPr sz="4400"/>
            </a:lvl7pPr>
            <a:lvl8pPr marL="7040880" indent="0">
              <a:buNone/>
              <a:defRPr sz="4400"/>
            </a:lvl8pPr>
            <a:lvl9pPr marL="8046720" indent="0">
              <a:buNone/>
              <a:defRPr sz="4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85650" y="4663440"/>
            <a:ext cx="6488192" cy="8639599"/>
          </a:xfrm>
        </p:spPr>
        <p:txBody>
          <a:bodyPr/>
          <a:lstStyle>
            <a:lvl1pPr marL="0" indent="0">
              <a:buNone/>
              <a:defRPr sz="3520"/>
            </a:lvl1pPr>
            <a:lvl2pPr marL="1005840" indent="0">
              <a:buNone/>
              <a:defRPr sz="3080"/>
            </a:lvl2pPr>
            <a:lvl3pPr marL="2011680" indent="0">
              <a:buNone/>
              <a:defRPr sz="2640"/>
            </a:lvl3pPr>
            <a:lvl4pPr marL="3017520" indent="0">
              <a:buNone/>
              <a:defRPr sz="2200"/>
            </a:lvl4pPr>
            <a:lvl5pPr marL="4023360" indent="0">
              <a:buNone/>
              <a:defRPr sz="2200"/>
            </a:lvl5pPr>
            <a:lvl6pPr marL="5029200" indent="0">
              <a:buNone/>
              <a:defRPr sz="2200"/>
            </a:lvl6pPr>
            <a:lvl7pPr marL="6035040" indent="0">
              <a:buNone/>
              <a:defRPr sz="2200"/>
            </a:lvl7pPr>
            <a:lvl8pPr marL="7040880" indent="0">
              <a:buNone/>
              <a:defRPr sz="2200"/>
            </a:lvl8pPr>
            <a:lvl9pPr marL="8046720" indent="0">
              <a:buNone/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0287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83030" y="827620"/>
            <a:ext cx="17350740" cy="30046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83030" y="4138083"/>
            <a:ext cx="17350740" cy="986303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83030" y="14407730"/>
            <a:ext cx="4526280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1F5D30A-752E-421E-A961-347B64E4D161}" type="datetimeFigureOut">
              <a:rPr lang="en-US" smtClean="0"/>
              <a:t>7/6/2024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663690" y="14407730"/>
            <a:ext cx="6789420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4207490" y="14407730"/>
            <a:ext cx="4526280" cy="8276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64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CBF757C-A5E8-40E8-9E51-4971FFE8E5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65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011680" rtl="0" eaLnBrk="1" latinLnBrk="0" hangingPunct="1">
        <a:lnSpc>
          <a:spcPct val="90000"/>
        </a:lnSpc>
        <a:spcBef>
          <a:spcPct val="0"/>
        </a:spcBef>
        <a:buNone/>
        <a:defRPr sz="96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02920" indent="-502920" algn="l" defTabSz="2011680" rtl="0" eaLnBrk="1" latinLnBrk="0" hangingPunct="1">
        <a:lnSpc>
          <a:spcPct val="90000"/>
        </a:lnSpc>
        <a:spcBef>
          <a:spcPts val="2200"/>
        </a:spcBef>
        <a:buFont typeface="Arial" panose="020B0604020202020204" pitchFamily="34" charset="0"/>
        <a:buChar char="•"/>
        <a:defRPr sz="6160" kern="1200">
          <a:solidFill>
            <a:schemeClr val="tx1"/>
          </a:solidFill>
          <a:latin typeface="+mn-lt"/>
          <a:ea typeface="+mn-ea"/>
          <a:cs typeface="+mn-cs"/>
        </a:defRPr>
      </a:lvl1pPr>
      <a:lvl2pPr marL="1508760" indent="-502920" algn="l" defTabSz="201168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5280" kern="1200">
          <a:solidFill>
            <a:schemeClr val="tx1"/>
          </a:solidFill>
          <a:latin typeface="+mn-lt"/>
          <a:ea typeface="+mn-ea"/>
          <a:cs typeface="+mn-cs"/>
        </a:defRPr>
      </a:lvl2pPr>
      <a:lvl3pPr marL="2514600" indent="-502920" algn="l" defTabSz="201168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4400" kern="1200">
          <a:solidFill>
            <a:schemeClr val="tx1"/>
          </a:solidFill>
          <a:latin typeface="+mn-lt"/>
          <a:ea typeface="+mn-ea"/>
          <a:cs typeface="+mn-cs"/>
        </a:defRPr>
      </a:lvl3pPr>
      <a:lvl4pPr marL="3520440" indent="-502920" algn="l" defTabSz="201168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960" kern="1200">
          <a:solidFill>
            <a:schemeClr val="tx1"/>
          </a:solidFill>
          <a:latin typeface="+mn-lt"/>
          <a:ea typeface="+mn-ea"/>
          <a:cs typeface="+mn-cs"/>
        </a:defRPr>
      </a:lvl4pPr>
      <a:lvl5pPr marL="4526280" indent="-502920" algn="l" defTabSz="201168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960" kern="1200">
          <a:solidFill>
            <a:schemeClr val="tx1"/>
          </a:solidFill>
          <a:latin typeface="+mn-lt"/>
          <a:ea typeface="+mn-ea"/>
          <a:cs typeface="+mn-cs"/>
        </a:defRPr>
      </a:lvl5pPr>
      <a:lvl6pPr marL="5532120" indent="-502920" algn="l" defTabSz="201168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960" kern="1200">
          <a:solidFill>
            <a:schemeClr val="tx1"/>
          </a:solidFill>
          <a:latin typeface="+mn-lt"/>
          <a:ea typeface="+mn-ea"/>
          <a:cs typeface="+mn-cs"/>
        </a:defRPr>
      </a:lvl6pPr>
      <a:lvl7pPr marL="6537960" indent="-502920" algn="l" defTabSz="201168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960" kern="1200">
          <a:solidFill>
            <a:schemeClr val="tx1"/>
          </a:solidFill>
          <a:latin typeface="+mn-lt"/>
          <a:ea typeface="+mn-ea"/>
          <a:cs typeface="+mn-cs"/>
        </a:defRPr>
      </a:lvl7pPr>
      <a:lvl8pPr marL="7543800" indent="-502920" algn="l" defTabSz="201168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960" kern="1200">
          <a:solidFill>
            <a:schemeClr val="tx1"/>
          </a:solidFill>
          <a:latin typeface="+mn-lt"/>
          <a:ea typeface="+mn-ea"/>
          <a:cs typeface="+mn-cs"/>
        </a:defRPr>
      </a:lvl8pPr>
      <a:lvl9pPr marL="8549640" indent="-502920" algn="l" defTabSz="2011680" rtl="0" eaLnBrk="1" latinLnBrk="0" hangingPunct="1">
        <a:lnSpc>
          <a:spcPct val="90000"/>
        </a:lnSpc>
        <a:spcBef>
          <a:spcPts val="1100"/>
        </a:spcBef>
        <a:buFont typeface="Arial" panose="020B0604020202020204" pitchFamily="34" charset="0"/>
        <a:buChar char="•"/>
        <a:defRPr sz="39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11680" rtl="0" eaLnBrk="1" latinLnBrk="0" hangingPunct="1">
        <a:defRPr sz="3960" kern="1200">
          <a:solidFill>
            <a:schemeClr val="tx1"/>
          </a:solidFill>
          <a:latin typeface="+mn-lt"/>
          <a:ea typeface="+mn-ea"/>
          <a:cs typeface="+mn-cs"/>
        </a:defRPr>
      </a:lvl1pPr>
      <a:lvl2pPr marL="1005840" algn="l" defTabSz="2011680" rtl="0" eaLnBrk="1" latinLnBrk="0" hangingPunct="1">
        <a:defRPr sz="3960" kern="1200">
          <a:solidFill>
            <a:schemeClr val="tx1"/>
          </a:solidFill>
          <a:latin typeface="+mn-lt"/>
          <a:ea typeface="+mn-ea"/>
          <a:cs typeface="+mn-cs"/>
        </a:defRPr>
      </a:lvl2pPr>
      <a:lvl3pPr marL="2011680" algn="l" defTabSz="2011680" rtl="0" eaLnBrk="1" latinLnBrk="0" hangingPunct="1">
        <a:defRPr sz="3960" kern="1200">
          <a:solidFill>
            <a:schemeClr val="tx1"/>
          </a:solidFill>
          <a:latin typeface="+mn-lt"/>
          <a:ea typeface="+mn-ea"/>
          <a:cs typeface="+mn-cs"/>
        </a:defRPr>
      </a:lvl3pPr>
      <a:lvl4pPr marL="3017520" algn="l" defTabSz="2011680" rtl="0" eaLnBrk="1" latinLnBrk="0" hangingPunct="1">
        <a:defRPr sz="3960" kern="1200">
          <a:solidFill>
            <a:schemeClr val="tx1"/>
          </a:solidFill>
          <a:latin typeface="+mn-lt"/>
          <a:ea typeface="+mn-ea"/>
          <a:cs typeface="+mn-cs"/>
        </a:defRPr>
      </a:lvl4pPr>
      <a:lvl5pPr marL="4023360" algn="l" defTabSz="2011680" rtl="0" eaLnBrk="1" latinLnBrk="0" hangingPunct="1">
        <a:defRPr sz="3960" kern="1200">
          <a:solidFill>
            <a:schemeClr val="tx1"/>
          </a:solidFill>
          <a:latin typeface="+mn-lt"/>
          <a:ea typeface="+mn-ea"/>
          <a:cs typeface="+mn-cs"/>
        </a:defRPr>
      </a:lvl5pPr>
      <a:lvl6pPr marL="5029200" algn="l" defTabSz="2011680" rtl="0" eaLnBrk="1" latinLnBrk="0" hangingPunct="1">
        <a:defRPr sz="3960" kern="1200">
          <a:solidFill>
            <a:schemeClr val="tx1"/>
          </a:solidFill>
          <a:latin typeface="+mn-lt"/>
          <a:ea typeface="+mn-ea"/>
          <a:cs typeface="+mn-cs"/>
        </a:defRPr>
      </a:lvl6pPr>
      <a:lvl7pPr marL="6035040" algn="l" defTabSz="2011680" rtl="0" eaLnBrk="1" latinLnBrk="0" hangingPunct="1">
        <a:defRPr sz="3960" kern="1200">
          <a:solidFill>
            <a:schemeClr val="tx1"/>
          </a:solidFill>
          <a:latin typeface="+mn-lt"/>
          <a:ea typeface="+mn-ea"/>
          <a:cs typeface="+mn-cs"/>
        </a:defRPr>
      </a:lvl7pPr>
      <a:lvl8pPr marL="7040880" algn="l" defTabSz="2011680" rtl="0" eaLnBrk="1" latinLnBrk="0" hangingPunct="1">
        <a:defRPr sz="3960" kern="1200">
          <a:solidFill>
            <a:schemeClr val="tx1"/>
          </a:solidFill>
          <a:latin typeface="+mn-lt"/>
          <a:ea typeface="+mn-ea"/>
          <a:cs typeface="+mn-cs"/>
        </a:defRPr>
      </a:lvl8pPr>
      <a:lvl9pPr marL="8046720" algn="l" defTabSz="2011680" rtl="0" eaLnBrk="1" latinLnBrk="0" hangingPunct="1">
        <a:defRPr sz="39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F5B182C-FD47-416A-FD4B-DC4C275727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6344" y="6221321"/>
            <a:ext cx="6357211" cy="445268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3ADFFBF-94AC-F212-8586-F8F776F7D0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62835" y="2114550"/>
            <a:ext cx="6353965" cy="39316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1715DD8-303B-1A37-7FB4-866603AA65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32" y="2114550"/>
            <a:ext cx="13144611" cy="8562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977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A7369D9-5B5D-EE36-3A61-A90799EBE8CD}"/>
              </a:ext>
            </a:extLst>
          </p:cNvPr>
          <p:cNvGrpSpPr/>
          <p:nvPr/>
        </p:nvGrpSpPr>
        <p:grpSpPr>
          <a:xfrm>
            <a:off x="365641" y="2067543"/>
            <a:ext cx="19751159" cy="7762257"/>
            <a:chOff x="3219658" y="2067543"/>
            <a:chExt cx="16897142" cy="664062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EE87DBCA-FF42-9FCA-75AF-55457A04149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792775" y="2114550"/>
              <a:ext cx="6320780" cy="3004381"/>
            </a:xfrm>
            <a:prstGeom prst="rect">
              <a:avLst/>
            </a:prstGeom>
          </p:spPr>
        </p:pic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71BD9ED-0B4F-9363-22A4-F5E1164F23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28910" y="5362557"/>
              <a:ext cx="6287890" cy="3345607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88F44D65-58CF-B594-9C33-88D83AE0BB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19658" y="2067543"/>
              <a:ext cx="10324375" cy="65900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766636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</TotalTime>
  <Words>0</Words>
  <Application>Microsoft Office PowerPoint</Application>
  <PresentationFormat>Custom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Lu</dc:creator>
  <cp:lastModifiedBy>Michael Lu</cp:lastModifiedBy>
  <cp:revision>1</cp:revision>
  <dcterms:created xsi:type="dcterms:W3CDTF">2024-07-06T13:14:12Z</dcterms:created>
  <dcterms:modified xsi:type="dcterms:W3CDTF">2024-07-06T13:27:00Z</dcterms:modified>
</cp:coreProperties>
</file>

<file path=docProps/thumbnail.jpeg>
</file>